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0"/>
  </p:notesMasterIdLst>
  <p:sldIdLst>
    <p:sldId id="256" r:id="rId2"/>
    <p:sldId id="463" r:id="rId3"/>
    <p:sldId id="477" r:id="rId4"/>
    <p:sldId id="399" r:id="rId5"/>
    <p:sldId id="409" r:id="rId6"/>
    <p:sldId id="481" r:id="rId7"/>
    <p:sldId id="482" r:id="rId8"/>
    <p:sldId id="5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Split App Container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96670" y="3011089"/>
            <a:ext cx="43938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24256</TotalTime>
  <Words>118</Words>
  <Application>Microsoft Office PowerPoint</Application>
  <PresentationFormat>Widescreen</PresentationFormat>
  <Paragraphs>33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739</cp:revision>
  <dcterms:created xsi:type="dcterms:W3CDTF">2016-07-10T03:33:26Z</dcterms:created>
  <dcterms:modified xsi:type="dcterms:W3CDTF">2022-12-02T06:29:27Z</dcterms:modified>
</cp:coreProperties>
</file>